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DDA3F-7253-CE79-3243-E315B454E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B4769-ABFC-6519-5B62-7D8F72C813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84515-6219-0F54-D33F-EF15BBC49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2D990-15D3-93F6-F9CE-ED47092F7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4BF00-89EE-F696-A02D-95BC4AD31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9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C0293-052E-AE9F-AA20-373761BDF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56801-405E-853B-3EE0-6C84314F9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15E5E-3686-9656-AD05-54C699CC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1B114-DF12-6289-7168-8E3E2AA43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7987B-AD2E-383C-78D6-BA1701D23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8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754B0-107A-5522-52F5-72BEDAA4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3944E-79EF-3709-118F-C66F6D26E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DE748-7170-C4F7-DBDF-01CBEAF9C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47B0D-5B37-C2E4-D5E9-C9E5785D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D7401-AC25-479B-6401-E96D802BE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22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DC8B0-8063-4314-7019-A830E1697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A9029-9BF0-9EDA-1179-E826BE1C65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EE2BF6-DD75-DDFE-0C6E-0F498B37C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5B308-1FE9-756A-3006-E610BEF6D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C0C04A-A0CE-9EC0-C9F8-48E705C1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094934-EEFF-BB15-D5B7-3E5FB2027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1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089B-C185-01E0-A018-891426843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8E65E-4710-83DA-8E5E-BC07B2C27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6BE76-25EE-458D-9918-08B9A3CE1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CF5696-F102-11CD-FCBF-E99CDB47B2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050AE5-1869-0C79-38F8-F91589F2FD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402327-1BE8-1770-9E5A-D5FA5461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AED0B0-4B21-BB6C-1B33-5205CA6EE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AFF8B2-7BD8-84D9-EB24-94BEBAEC9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88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6C858-3342-DE86-4AD9-A3A257B9F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68B800-0CB3-73BA-31D0-15BEC13B2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C60BA5-6B7B-6E51-A86E-49DC06E24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D213D-4179-401F-FEA8-523D9253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12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1E81C1-33A7-8C8A-04EE-41F756AF2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7DAEC7-38FE-D9AB-430F-25C93E523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15B3E-FF9F-D528-A06A-FAA383DCC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65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A3B03-1095-57F0-C02D-0C1751DB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F5AE7-7A38-EFFB-CF0E-C6E29292D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57C8C-5A24-871A-7C97-E6664F89B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B2AF1-057F-C6E7-8427-7185F9077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1715B-2A70-DE90-99C2-A3D928CA2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A1C4F-FBDD-5D3B-29D4-36991AA4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3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BD20-5805-D985-2AD5-CBA5CEE7A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F8F945-8902-B51F-C772-7B5C6DC690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68DF7-DB48-D849-3851-672C88FF2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393681-D823-6BF1-31FA-C00487D6A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FF93A2-38BA-21AC-914D-DA9DFA444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D072F-6CF3-F5E8-AA64-2F50BAB52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965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52E81-09F5-66F8-25F5-86F15F771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D99E56-6A3D-7699-6948-CB754424C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3BDD4-92CF-6889-C0E3-88EB8CEFB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28DA4-0B04-F570-ADB9-D835D3E4B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99C57-B3B0-EE91-5F7D-ACDCFA994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11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AA6BF5-5F9C-6D74-0CA4-BCE443E4E5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82724A-A53B-97C3-5013-40EF0987A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6609E-8B3D-09E7-9737-B67634707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43B93-BE9E-3BD6-0906-58B3CD691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FD56B-6184-AD7A-003D-4B09012B8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65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BA39D2-893B-7F91-02D5-1A5294A11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D0653-4DBF-8A6C-3943-D101849FF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E6D8C-1C48-EF6E-9544-7560B23F6D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A7787-699C-48D3-814E-50DE70D0C1BC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99E4-73A9-4421-1632-040267539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4F189-C48B-D69B-3C8D-5796116E9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34D39-4A40-4828-8699-11F090060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8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57D943-0A33-FE73-91E4-50F4CD9BE5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977" y="1292814"/>
            <a:ext cx="1616043" cy="15360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9C255F-FFB0-2A11-A04F-4F0CA211BB96}"/>
              </a:ext>
            </a:extLst>
          </p:cNvPr>
          <p:cNvSpPr txBox="1"/>
          <p:nvPr/>
        </p:nvSpPr>
        <p:spPr>
          <a:xfrm>
            <a:off x="1347787" y="2828835"/>
            <a:ext cx="9496425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200" dirty="0">
                <a:solidFill>
                  <a:srgbClr val="AC0000"/>
                </a:solidFill>
                <a:latin typeface="Algerian" panose="04020705040A02060702" pitchFamily="82" charset="0"/>
              </a:rPr>
              <a:t>Red Star Alliance</a:t>
            </a:r>
          </a:p>
        </p:txBody>
      </p:sp>
    </p:spTree>
    <p:extLst>
      <p:ext uri="{BB962C8B-B14F-4D97-AF65-F5344CB8AC3E}">
        <p14:creationId xmlns:p14="http://schemas.microsoft.com/office/powerpoint/2010/main" val="3640921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1984C-5385-C9EF-DDFA-C935CF37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Montserrat" pitchFamily="2" charset="0"/>
              </a:rPr>
              <a:t>Ship Breakdown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D7EFB4-656B-E635-7C83-94726EC9B7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474662"/>
          </a:xfrm>
        </p:spPr>
        <p:txBody>
          <a:bodyPr/>
          <a:lstStyle/>
          <a:p>
            <a:r>
              <a:rPr lang="en-US" dirty="0">
                <a:latin typeface="Montserrat" pitchFamily="2" charset="0"/>
              </a:rPr>
              <a:t>Ships, Types, Bonuses, Exclusives that fit, and ideal uses</a:t>
            </a:r>
          </a:p>
        </p:txBody>
      </p:sp>
    </p:spTree>
    <p:extLst>
      <p:ext uri="{BB962C8B-B14F-4D97-AF65-F5344CB8AC3E}">
        <p14:creationId xmlns:p14="http://schemas.microsoft.com/office/powerpoint/2010/main" val="3004095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2B29D-F1E6-4864-63EE-BDB78C880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3948312" cy="1325563"/>
          </a:xfrm>
        </p:spPr>
        <p:txBody>
          <a:bodyPr/>
          <a:lstStyle/>
          <a:p>
            <a:r>
              <a:rPr lang="en-US" dirty="0">
                <a:latin typeface="Montserrat" pitchFamily="2" charset="0"/>
              </a:rPr>
              <a:t>Frigates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8ED0B-9580-45A0-A3BC-DB6FE607F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160337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Montserrat" pitchFamily="2" charset="0"/>
              </a:rPr>
              <a:t>Smallest ship type</a:t>
            </a:r>
          </a:p>
          <a:p>
            <a:r>
              <a:rPr lang="en-US" sz="2000" dirty="0">
                <a:latin typeface="Montserrat" pitchFamily="2" charset="0"/>
              </a:rPr>
              <a:t>Uses S Single weapons</a:t>
            </a:r>
          </a:p>
          <a:p>
            <a:r>
              <a:rPr lang="en-US" sz="2000" dirty="0">
                <a:latin typeface="Montserrat" pitchFamily="2" charset="0"/>
              </a:rPr>
              <a:t>Ideal for providing buffs and </a:t>
            </a:r>
            <a:r>
              <a:rPr lang="en-US" sz="2000" dirty="0" err="1">
                <a:latin typeface="Montserrat" pitchFamily="2" charset="0"/>
              </a:rPr>
              <a:t>debuffs</a:t>
            </a:r>
            <a:endParaRPr lang="en-US" sz="2000" dirty="0">
              <a:latin typeface="Montserrat" pitchFamily="2" charset="0"/>
            </a:endParaRPr>
          </a:p>
          <a:p>
            <a:r>
              <a:rPr lang="en-US" sz="2000" dirty="0">
                <a:latin typeface="Montserrat" pitchFamily="2" charset="0"/>
              </a:rPr>
              <a:t>Die easily (lowest resistances)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EBF73B-7A01-9CEB-F904-3030E2A68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100" y="671787"/>
            <a:ext cx="671535" cy="712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49C4F4-4244-3A1C-2881-B162E0BC0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167" y="358852"/>
            <a:ext cx="1095528" cy="11336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DC44C3-AB12-7E7E-F9A7-B4A019175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4022" y="358852"/>
            <a:ext cx="1124107" cy="11241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4777C7-5C68-3D66-4A1C-A1D0E2B311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6571" y="365124"/>
            <a:ext cx="1114581" cy="11241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CBD577-9725-A4FB-9268-1C7BC442F9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788" y="1690687"/>
            <a:ext cx="1114581" cy="11050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D42E24-5246-0F68-A709-AD305FF5B6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7467" y="1690687"/>
            <a:ext cx="1086002" cy="11145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E866EC3-179A-35E3-D7DC-F684D731F6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15623" y="1690687"/>
            <a:ext cx="1076475" cy="11145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0541732-BEBA-5900-02EC-4596E8B62E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5262" y="2993943"/>
            <a:ext cx="1124107" cy="11050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ECD41A4-BEED-7F90-ADEC-E64772AD8F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7467" y="3016252"/>
            <a:ext cx="1095528" cy="11050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A138DD5-C2EC-2EEF-9837-657C811497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96571" y="3006726"/>
            <a:ext cx="1066949" cy="110505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CD45029-29B4-3D7F-2FBA-E28BF9DE53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15262" y="4297199"/>
            <a:ext cx="1105054" cy="112410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17CCDB8-CB01-0C41-9735-2DEC657A14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97467" y="4332291"/>
            <a:ext cx="1095528" cy="110505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B9E5D59-CC18-6FBE-803C-AFA7E75690A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79673" y="4313238"/>
            <a:ext cx="1076475" cy="114316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956BE70-F188-35B9-BAE3-E42FCF8FB19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97467" y="5648329"/>
            <a:ext cx="1114581" cy="111458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FDABB03-281B-906E-E977-7279A4E5D6D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15262" y="5619508"/>
            <a:ext cx="1133633" cy="113363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E560EBA-21E7-B1BB-E97F-61F21316EE5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60620" y="5657856"/>
            <a:ext cx="1095528" cy="109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6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998D2F4-E367-E614-E847-083F990510DA}"/>
              </a:ext>
            </a:extLst>
          </p:cNvPr>
          <p:cNvSpPr/>
          <p:nvPr/>
        </p:nvSpPr>
        <p:spPr>
          <a:xfrm>
            <a:off x="233345" y="1303098"/>
            <a:ext cx="9077325" cy="344987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2F42C4E0-720A-C411-2315-A51476166D48}"/>
              </a:ext>
            </a:extLst>
          </p:cNvPr>
          <p:cNvSpPr/>
          <p:nvPr/>
        </p:nvSpPr>
        <p:spPr>
          <a:xfrm>
            <a:off x="2310775" y="1388536"/>
            <a:ext cx="4033860" cy="319986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Montserrat" pitchFamily="2" charset="0"/>
              </a:rPr>
              <a:t>Scout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D2B29D-F1E6-4864-63EE-BDB78C880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59" y="173109"/>
            <a:ext cx="6334125" cy="92707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Montserrat" pitchFamily="2" charset="0"/>
              </a:rPr>
              <a:t>Mist/Sprinkle/Shower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49C4F4-4244-3A1C-2881-B162E0BC0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937" y="172247"/>
            <a:ext cx="889590" cy="920532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29A07BC-E0DF-2979-B7C6-2F18D25FA7CB}"/>
              </a:ext>
            </a:extLst>
          </p:cNvPr>
          <p:cNvSpPr/>
          <p:nvPr/>
        </p:nvSpPr>
        <p:spPr>
          <a:xfrm>
            <a:off x="492892" y="1381660"/>
            <a:ext cx="1714520" cy="319986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D622C0-D514-E1A2-9252-7749868CEE74}"/>
              </a:ext>
            </a:extLst>
          </p:cNvPr>
          <p:cNvSpPr txBox="1"/>
          <p:nvPr/>
        </p:nvSpPr>
        <p:spPr>
          <a:xfrm>
            <a:off x="681045" y="1470836"/>
            <a:ext cx="1343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Montserrat" pitchFamily="2" charset="0"/>
              </a:rPr>
              <a:t>Faction</a:t>
            </a:r>
            <a:endParaRPr lang="en-US" sz="1600" b="1" dirty="0">
              <a:latin typeface="Montserrat" pitchFamily="2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9BCBB1-2FBB-5247-A095-C7B2ED1762A8}"/>
              </a:ext>
            </a:extLst>
          </p:cNvPr>
          <p:cNvCxnSpPr/>
          <p:nvPr/>
        </p:nvCxnSpPr>
        <p:spPr>
          <a:xfrm>
            <a:off x="847232" y="1861420"/>
            <a:ext cx="10058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23E8B24-7ABC-2F49-A356-ED61C82C9C60}"/>
              </a:ext>
            </a:extLst>
          </p:cNvPr>
          <p:cNvSpPr txBox="1"/>
          <p:nvPr/>
        </p:nvSpPr>
        <p:spPr>
          <a:xfrm>
            <a:off x="681044" y="2147081"/>
            <a:ext cx="1343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Montserrat" pitchFamily="2" charset="0"/>
              </a:rPr>
              <a:t>Type</a:t>
            </a:r>
            <a:endParaRPr lang="en-US" sz="1600" b="1" dirty="0">
              <a:latin typeface="Montserrat" pitchFamily="2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40CDAB9-207C-E01C-2656-5A89B56781D8}"/>
              </a:ext>
            </a:extLst>
          </p:cNvPr>
          <p:cNvCxnSpPr/>
          <p:nvPr/>
        </p:nvCxnSpPr>
        <p:spPr>
          <a:xfrm>
            <a:off x="847232" y="2559752"/>
            <a:ext cx="10058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AAD7197-236E-E497-8083-02E621288E2D}"/>
              </a:ext>
            </a:extLst>
          </p:cNvPr>
          <p:cNvSpPr txBox="1"/>
          <p:nvPr/>
        </p:nvSpPr>
        <p:spPr>
          <a:xfrm>
            <a:off x="681045" y="1885472"/>
            <a:ext cx="1343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Montserrat" pitchFamily="2" charset="0"/>
              </a:rPr>
              <a:t>ECD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82B82F-6405-78B5-B6ED-B4A7B8F2257A}"/>
              </a:ext>
            </a:extLst>
          </p:cNvPr>
          <p:cNvSpPr txBox="1"/>
          <p:nvPr/>
        </p:nvSpPr>
        <p:spPr>
          <a:xfrm>
            <a:off x="684594" y="2590283"/>
            <a:ext cx="1343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Montserrat" pitchFamily="2" charset="0"/>
              </a:rPr>
              <a:t>Strike/Scout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6CBF41-2E84-5002-8CF3-0FB50BC1C0E7}"/>
              </a:ext>
            </a:extLst>
          </p:cNvPr>
          <p:cNvSpPr txBox="1"/>
          <p:nvPr/>
        </p:nvSpPr>
        <p:spPr>
          <a:xfrm>
            <a:off x="3234711" y="1466175"/>
            <a:ext cx="2185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Montserrat" pitchFamily="2" charset="0"/>
              </a:rPr>
              <a:t>Basic Bonuses</a:t>
            </a:r>
            <a:endParaRPr lang="en-US" sz="1600" b="1" dirty="0">
              <a:latin typeface="Montserrat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D6C7BA-D689-73EF-D5DE-DA156FF8815B}"/>
              </a:ext>
            </a:extLst>
          </p:cNvPr>
          <p:cNvSpPr txBox="1"/>
          <p:nvPr/>
        </p:nvSpPr>
        <p:spPr>
          <a:xfrm>
            <a:off x="678639" y="2884446"/>
            <a:ext cx="1343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Montserrat" pitchFamily="2" charset="0"/>
              </a:rPr>
              <a:t>Mods</a:t>
            </a:r>
            <a:endParaRPr lang="en-US" sz="1600" b="1" dirty="0">
              <a:latin typeface="Montserrat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078E7E9-FB1C-84FD-2766-3C6799069195}"/>
              </a:ext>
            </a:extLst>
          </p:cNvPr>
          <p:cNvSpPr txBox="1"/>
          <p:nvPr/>
        </p:nvSpPr>
        <p:spPr>
          <a:xfrm>
            <a:off x="664350" y="3238934"/>
            <a:ext cx="1371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Montserrat" pitchFamily="2" charset="0"/>
              </a:rPr>
              <a:t>Fallen Star (12.5%)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8F88895-1026-BFC8-FCD5-A29D83346285}"/>
              </a:ext>
            </a:extLst>
          </p:cNvPr>
          <p:cNvCxnSpPr/>
          <p:nvPr/>
        </p:nvCxnSpPr>
        <p:spPr>
          <a:xfrm>
            <a:off x="861056" y="3245382"/>
            <a:ext cx="10058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77EF6440-85DF-F6D1-B266-ED3846FF4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4" y="3829848"/>
            <a:ext cx="1528764" cy="546359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40678D7-E909-82DA-22A3-050EFFC27AF7}"/>
              </a:ext>
            </a:extLst>
          </p:cNvPr>
          <p:cNvCxnSpPr>
            <a:cxnSpLocks/>
          </p:cNvCxnSpPr>
          <p:nvPr/>
        </p:nvCxnSpPr>
        <p:spPr>
          <a:xfrm>
            <a:off x="3234711" y="1861420"/>
            <a:ext cx="21859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88A45C2-BF5C-AB63-E62E-6635491DEA25}"/>
              </a:ext>
            </a:extLst>
          </p:cNvPr>
          <p:cNvSpPr txBox="1"/>
          <p:nvPr/>
        </p:nvSpPr>
        <p:spPr>
          <a:xfrm>
            <a:off x="3234712" y="1908817"/>
            <a:ext cx="21859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Montserrat" pitchFamily="2" charset="0"/>
              </a:rPr>
              <a:t>Blaster CD Reduc</a:t>
            </a:r>
          </a:p>
          <a:p>
            <a:pPr algn="ctr"/>
            <a:r>
              <a:rPr lang="en-US" sz="1400" dirty="0">
                <a:latin typeface="Montserrat" pitchFamily="2" charset="0"/>
              </a:rPr>
              <a:t>Inertia Factor Reduc</a:t>
            </a:r>
          </a:p>
          <a:p>
            <a:pPr algn="ctr"/>
            <a:r>
              <a:rPr lang="en-US" sz="1400" dirty="0">
                <a:latin typeface="Montserrat" pitchFamily="2" charset="0"/>
              </a:rPr>
              <a:t>Thruster Boost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14BA895-B35B-B99F-5B21-A9DFDFE71D5D}"/>
              </a:ext>
            </a:extLst>
          </p:cNvPr>
          <p:cNvSpPr txBox="1"/>
          <p:nvPr/>
        </p:nvSpPr>
        <p:spPr>
          <a:xfrm>
            <a:off x="3094217" y="2647481"/>
            <a:ext cx="2466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Montserrat" pitchFamily="2" charset="0"/>
              </a:rPr>
              <a:t>Special Bonuses</a:t>
            </a:r>
            <a:endParaRPr lang="en-US" sz="1600" b="1" dirty="0">
              <a:latin typeface="Montserrat" pitchFamily="2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78D3A9E-8209-5F0E-40E6-FE81604D0D7A}"/>
              </a:ext>
            </a:extLst>
          </p:cNvPr>
          <p:cNvCxnSpPr>
            <a:cxnSpLocks/>
          </p:cNvCxnSpPr>
          <p:nvPr/>
        </p:nvCxnSpPr>
        <p:spPr>
          <a:xfrm flipV="1">
            <a:off x="3199929" y="3066314"/>
            <a:ext cx="2255550" cy="94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E1AEEA6-1CE8-3BBB-7178-6A7506271365}"/>
              </a:ext>
            </a:extLst>
          </p:cNvPr>
          <p:cNvSpPr txBox="1"/>
          <p:nvPr/>
        </p:nvSpPr>
        <p:spPr>
          <a:xfrm>
            <a:off x="2756079" y="3094506"/>
            <a:ext cx="31432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Montserrat" pitchFamily="2" charset="0"/>
              </a:rPr>
              <a:t>Warp Max Velocity Boost</a:t>
            </a:r>
          </a:p>
          <a:p>
            <a:pPr algn="ctr"/>
            <a:r>
              <a:rPr lang="en-US" sz="1400" dirty="0">
                <a:latin typeface="Montserrat" pitchFamily="2" charset="0"/>
              </a:rPr>
              <a:t>Cloaking Activation Cost Reduc</a:t>
            </a:r>
          </a:p>
          <a:p>
            <a:pPr algn="ctr"/>
            <a:r>
              <a:rPr lang="en-US" sz="1400" dirty="0">
                <a:latin typeface="Montserrat" pitchFamily="2" charset="0"/>
              </a:rPr>
              <a:t>Cloaking Activation Delay Reduc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B78EE547-5491-7D3D-EA0F-49E99B367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998" y="3245382"/>
            <a:ext cx="2562652" cy="110489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BF03C66-F672-FC8B-9645-D9DB45BF4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7998" y="1514380"/>
            <a:ext cx="2562652" cy="1533211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A7964B1F-1F75-8FD7-6DCD-5068BE3E5156}"/>
              </a:ext>
            </a:extLst>
          </p:cNvPr>
          <p:cNvSpPr txBox="1"/>
          <p:nvPr/>
        </p:nvSpPr>
        <p:spPr>
          <a:xfrm>
            <a:off x="3094217" y="3762154"/>
            <a:ext cx="2466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Montserrat" pitchFamily="2" charset="0"/>
              </a:rPr>
              <a:t>Ideal Use</a:t>
            </a:r>
            <a:endParaRPr lang="en-US" sz="1600" b="1" dirty="0">
              <a:latin typeface="Montserrat" pitchFamily="2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BE87AEA-D9B6-B347-E22B-5F32A65DF80E}"/>
              </a:ext>
            </a:extLst>
          </p:cNvPr>
          <p:cNvCxnSpPr>
            <a:cxnSpLocks/>
          </p:cNvCxnSpPr>
          <p:nvPr/>
        </p:nvCxnSpPr>
        <p:spPr>
          <a:xfrm flipV="1">
            <a:off x="3305642" y="4149504"/>
            <a:ext cx="2255550" cy="94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89BC750-CC40-0BBF-C636-A74D2FAF6A15}"/>
              </a:ext>
            </a:extLst>
          </p:cNvPr>
          <p:cNvSpPr txBox="1"/>
          <p:nvPr/>
        </p:nvSpPr>
        <p:spPr>
          <a:xfrm>
            <a:off x="2861792" y="4158973"/>
            <a:ext cx="3143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Montserrat" pitchFamily="2" charset="0"/>
              </a:rPr>
              <a:t>Scouting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0937834-4722-4004-B045-CF8E1DE17AEA}"/>
              </a:ext>
            </a:extLst>
          </p:cNvPr>
          <p:cNvSpPr/>
          <p:nvPr/>
        </p:nvSpPr>
        <p:spPr>
          <a:xfrm>
            <a:off x="1028682" y="4904736"/>
            <a:ext cx="7486650" cy="185695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DF317C99-F770-7291-F8CB-280D354A26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1206" y="5003591"/>
            <a:ext cx="2883050" cy="7836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4C264244-6EB2-1660-CAB1-1B4F6B630C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9439" y="5024194"/>
            <a:ext cx="2864705" cy="772831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2118A4BE-FC91-6972-26B5-864C75BBE8DF}"/>
              </a:ext>
            </a:extLst>
          </p:cNvPr>
          <p:cNvSpPr txBox="1"/>
          <p:nvPr/>
        </p:nvSpPr>
        <p:spPr>
          <a:xfrm>
            <a:off x="1304453" y="5953972"/>
            <a:ext cx="3114675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Montserrat" pitchFamily="2" charset="0"/>
              </a:rPr>
              <a:t>DMG increases as enemy energy decreases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A6A4163-2406-F798-9943-52B19FB3BB04}"/>
              </a:ext>
            </a:extLst>
          </p:cNvPr>
          <p:cNvSpPr txBox="1"/>
          <p:nvPr/>
        </p:nvSpPr>
        <p:spPr>
          <a:xfrm>
            <a:off x="5245393" y="5953972"/>
            <a:ext cx="3114675" cy="7386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Montserrat" pitchFamily="2" charset="0"/>
              </a:rPr>
              <a:t>Guided missile that deals EM dmg to all targets within 14km of explosion</a:t>
            </a:r>
          </a:p>
          <a:p>
            <a:pPr algn="ctr"/>
            <a:r>
              <a:rPr lang="en-US" sz="1050" dirty="0">
                <a:latin typeface="Montserrat" pitchFamily="2" charset="0"/>
              </a:rPr>
              <a:t>Slows enemy targets</a:t>
            </a:r>
          </a:p>
          <a:p>
            <a:pPr algn="ctr"/>
            <a:r>
              <a:rPr lang="en-US" sz="1050" dirty="0">
                <a:latin typeface="Montserrat" pitchFamily="2" charset="0"/>
              </a:rPr>
              <a:t>Higher dmg done on large ships (BC &amp; BS)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CA1BC51-1CC8-99BC-9570-DB0752DD7AE8}"/>
              </a:ext>
            </a:extLst>
          </p:cNvPr>
          <p:cNvSpPr/>
          <p:nvPr/>
        </p:nvSpPr>
        <p:spPr>
          <a:xfrm rot="5400000">
            <a:off x="8440168" y="1227868"/>
            <a:ext cx="4607034" cy="244318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BF0489E-FC3B-4471-C28D-047CBA5AFDB7}"/>
              </a:ext>
            </a:extLst>
          </p:cNvPr>
          <p:cNvSpPr txBox="1"/>
          <p:nvPr/>
        </p:nvSpPr>
        <p:spPr>
          <a:xfrm>
            <a:off x="9722393" y="296122"/>
            <a:ext cx="2042584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Montserrat" pitchFamily="2" charset="0"/>
              </a:rPr>
              <a:t>Exclusive Devices Available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FB172F59-4369-4068-04CD-2857DCA902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53656" y="640525"/>
            <a:ext cx="911519" cy="919309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DCCF4949-5267-3160-AFD7-858F3976E0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34606" y="1709476"/>
            <a:ext cx="903594" cy="919309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9946B9F1-DC2E-8FA6-61EE-11551C79F535}"/>
              </a:ext>
            </a:extLst>
          </p:cNvPr>
          <p:cNvSpPr txBox="1"/>
          <p:nvPr/>
        </p:nvSpPr>
        <p:spPr>
          <a:xfrm>
            <a:off x="9722393" y="3077438"/>
            <a:ext cx="2042584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Montserrat" pitchFamily="2" charset="0"/>
              </a:rPr>
              <a:t>Exclusive Components Available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E202DCE5-B5BF-B03D-BE33-763A3047D9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04659" y="3599284"/>
            <a:ext cx="933541" cy="94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86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5489</TotalTime>
  <Words>122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Algerian</vt:lpstr>
      <vt:lpstr>Arial</vt:lpstr>
      <vt:lpstr>Calibri</vt:lpstr>
      <vt:lpstr>Calibri Light</vt:lpstr>
      <vt:lpstr>Montserrat</vt:lpstr>
      <vt:lpstr>Office Theme</vt:lpstr>
      <vt:lpstr>PowerPoint Presentation</vt:lpstr>
      <vt:lpstr>Ship Breakdown</vt:lpstr>
      <vt:lpstr>Frigates</vt:lpstr>
      <vt:lpstr>Mist/Sprinkle/Shower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Ship Breakdown</dc:title>
  <dc:creator>Heather Birdwell</dc:creator>
  <cp:lastModifiedBy>Heather Birdwell</cp:lastModifiedBy>
  <cp:revision>2</cp:revision>
  <dcterms:created xsi:type="dcterms:W3CDTF">2023-03-06T02:27:19Z</dcterms:created>
  <dcterms:modified xsi:type="dcterms:W3CDTF">2023-04-08T14:10:45Z</dcterms:modified>
</cp:coreProperties>
</file>